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6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6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87E5-5104-4CCE-A629-41067F060C96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9BB7E-017E-40F1-BDBC-266562984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02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87E5-5104-4CCE-A629-41067F060C96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9BB7E-017E-40F1-BDBC-266562984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02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87E5-5104-4CCE-A629-41067F060C96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9BB7E-017E-40F1-BDBC-266562984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73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87E5-5104-4CCE-A629-41067F060C96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9BB7E-017E-40F1-BDBC-266562984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25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87E5-5104-4CCE-A629-41067F060C96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9BB7E-017E-40F1-BDBC-266562984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07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87E5-5104-4CCE-A629-41067F060C96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9BB7E-017E-40F1-BDBC-266562984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443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87E5-5104-4CCE-A629-41067F060C96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9BB7E-017E-40F1-BDBC-266562984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71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87E5-5104-4CCE-A629-41067F060C96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9BB7E-017E-40F1-BDBC-266562984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959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87E5-5104-4CCE-A629-41067F060C96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9BB7E-017E-40F1-BDBC-266562984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172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87E5-5104-4CCE-A629-41067F060C96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9BB7E-017E-40F1-BDBC-266562984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26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87E5-5104-4CCE-A629-41067F060C96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9BB7E-017E-40F1-BDBC-266562984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075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D87E5-5104-4CCE-A629-41067F060C96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9BB7E-017E-40F1-BDBC-266562984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10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8" t="13202" r="1526" b="5159"/>
          <a:stretch/>
        </p:blipFill>
        <p:spPr>
          <a:xfrm>
            <a:off x="897775" y="1147157"/>
            <a:ext cx="6882938" cy="4472247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H="1">
            <a:off x="5045824" y="3358341"/>
            <a:ext cx="174568" cy="4738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5220392" y="3358341"/>
            <a:ext cx="839588" cy="1745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045824" y="3832166"/>
            <a:ext cx="881151" cy="17456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926975" y="3532909"/>
            <a:ext cx="133004" cy="47659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4838007" y="3699165"/>
            <a:ext cx="648392" cy="571035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861714" y="4270200"/>
            <a:ext cx="1952586" cy="461665"/>
          </a:xfrm>
          <a:prstGeom prst="rect">
            <a:avLst/>
          </a:prstGeom>
          <a:noFill/>
          <a:ln w="22225"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BSE Building Envelop Testing</a:t>
            </a:r>
          </a:p>
          <a:p>
            <a:r>
              <a:rPr lang="en-US" sz="1200" dirty="0" smtClean="0">
                <a:solidFill>
                  <a:srgbClr val="FFFF00"/>
                </a:solidFill>
              </a:rPr>
              <a:t>Scaffold and Laydown Area</a:t>
            </a:r>
            <a:endParaRPr lang="en-US" sz="1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01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8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Merada</dc:creator>
  <cp:lastModifiedBy>Michael Merada</cp:lastModifiedBy>
  <cp:revision>3</cp:revision>
  <dcterms:created xsi:type="dcterms:W3CDTF">2018-11-21T20:40:09Z</dcterms:created>
  <dcterms:modified xsi:type="dcterms:W3CDTF">2018-11-21T21:02:14Z</dcterms:modified>
</cp:coreProperties>
</file>